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sldIdLst>
    <p:sldId id="256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370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0" r:id="rId55"/>
    <p:sldId id="271" r:id="rId56"/>
    <p:sldId id="272" r:id="rId57"/>
    <p:sldId id="273" r:id="rId58"/>
    <p:sldId id="274" r:id="rId59"/>
    <p:sldId id="275" r:id="rId60"/>
    <p:sldId id="276" r:id="rId61"/>
    <p:sldId id="277" r:id="rId62"/>
    <p:sldId id="278" r:id="rId63"/>
    <p:sldId id="279" r:id="rId64"/>
    <p:sldId id="280" r:id="rId65"/>
    <p:sldId id="281" r:id="rId66"/>
    <p:sldId id="282" r:id="rId67"/>
    <p:sldId id="283" r:id="rId68"/>
    <p:sldId id="284" r:id="rId69"/>
    <p:sldId id="285" r:id="rId70"/>
    <p:sldId id="286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69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287" r:id="rId1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4E59B-4171-41B3-8C1A-84488EDC764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FB970-7F17-4D3A-A350-F6671EF55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28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Epsilon = 0.0001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B970-7F17-4D3A-A350-F6671EF557D1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47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B970-7F17-4D3A-A350-F6671EF557D1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E5388-A23E-428F-9A82-CA7E1C759474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 of Speech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8138" y="1571625"/>
            <a:ext cx="84677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638" y="1490663"/>
            <a:ext cx="9440863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62088"/>
            <a:ext cx="8859838" cy="3673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1175" y="2400300"/>
            <a:ext cx="558165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088" y="1590675"/>
            <a:ext cx="9012237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8" y="1571625"/>
            <a:ext cx="9088437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50" y="1566863"/>
            <a:ext cx="9002713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7413" y="1609725"/>
            <a:ext cx="4829175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375" y="1747838"/>
            <a:ext cx="8983663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2863" y="1457325"/>
            <a:ext cx="6516687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6675" y="1447800"/>
            <a:ext cx="9278938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Paper/NN flies/VB on/IN hydrogen/NN gas/NN</a:t>
            </a:r>
            <a:br>
              <a:rPr lang="en-US" dirty="0"/>
            </a:br>
            <a:r>
              <a:rPr lang="en-US" dirty="0"/>
              <a:t>bees/NN sting/VB like/IN some/DT flies/NN</a:t>
            </a:r>
          </a:p>
          <a:p>
            <a:r>
              <a:rPr lang="en-US" dirty="0"/>
              <a:t>dinner/NN time/NN flies/VB all/DT day/NN</a:t>
            </a:r>
          </a:p>
          <a:p>
            <a:r>
              <a:rPr lang="en-US" dirty="0"/>
              <a:t>flies/NN smell/VB an/DT arrow/NN drink/NN</a:t>
            </a:r>
          </a:p>
        </p:txBody>
      </p:sp>
    </p:spTree>
    <p:extLst>
      <p:ext uri="{BB962C8B-B14F-4D97-AF65-F5344CB8AC3E}">
        <p14:creationId xmlns:p14="http://schemas.microsoft.com/office/powerpoint/2010/main" val="425488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38" y="1719263"/>
            <a:ext cx="9126537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0" y="1714500"/>
            <a:ext cx="907891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0" y="1714500"/>
            <a:ext cx="907891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613" y="1747838"/>
            <a:ext cx="8993187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000" y="1733550"/>
            <a:ext cx="8888413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088" y="1762125"/>
            <a:ext cx="9012237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0413" y="3427413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0413" y="3427413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1113" y="1557338"/>
            <a:ext cx="6581775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19250"/>
            <a:ext cx="720090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975" y="1419225"/>
            <a:ext cx="878205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1514475"/>
            <a:ext cx="842962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5275" y="1509713"/>
            <a:ext cx="8553450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524000"/>
            <a:ext cx="9229725" cy="3630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4938"/>
            <a:ext cx="9344025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275" y="1471613"/>
            <a:ext cx="85534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35344"/>
            <a:ext cx="8458200" cy="331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150" y="1428750"/>
            <a:ext cx="443865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75" y="1471613"/>
            <a:ext cx="87820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0525" y="1600200"/>
            <a:ext cx="83629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8" y="1747838"/>
            <a:ext cx="8201025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413" y="1595438"/>
            <a:ext cx="8639175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5100" y="1743075"/>
            <a:ext cx="37338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75" y="1752600"/>
            <a:ext cx="771525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038" y="1781175"/>
            <a:ext cx="7781925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5" y="1619250"/>
            <a:ext cx="7715250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" y="1500188"/>
            <a:ext cx="9010650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00200"/>
            <a:ext cx="5181600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275" y="1604963"/>
            <a:ext cx="8553450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1566863"/>
            <a:ext cx="8572500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604963"/>
            <a:ext cx="9020175" cy="3417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604963"/>
            <a:ext cx="9182100" cy="3502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725" y="2052638"/>
            <a:ext cx="744855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725" y="2009775"/>
            <a:ext cx="744855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900238"/>
            <a:ext cx="9001125" cy="2909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0" y="1709738"/>
            <a:ext cx="40005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2700" y="1781175"/>
            <a:ext cx="403860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425" y="1795463"/>
            <a:ext cx="691515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8" y="1471613"/>
            <a:ext cx="8658225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8238" y="1814513"/>
            <a:ext cx="68675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825" y="1809750"/>
            <a:ext cx="813435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4175" y="1643063"/>
            <a:ext cx="8374063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550" y="1452563"/>
            <a:ext cx="8469313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050" y="1404938"/>
            <a:ext cx="9183688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690688"/>
            <a:ext cx="8869363" cy="324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57350"/>
            <a:ext cx="9078913" cy="3397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47825"/>
            <a:ext cx="9240838" cy="3526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799" y="1681164"/>
            <a:ext cx="9002713" cy="3323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9227" y="1695450"/>
            <a:ext cx="9049248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275" y="1771650"/>
            <a:ext cx="855345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76400"/>
            <a:ext cx="9093200" cy="3222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8413" y="1617663"/>
            <a:ext cx="8470050" cy="325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55775"/>
            <a:ext cx="9359900" cy="327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55775"/>
            <a:ext cx="9331325" cy="3287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722438"/>
            <a:ext cx="9078913" cy="3226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9" y="1760539"/>
            <a:ext cx="9097963" cy="319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36725"/>
            <a:ext cx="8845550" cy="3222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17675"/>
            <a:ext cx="9045575" cy="3298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79589"/>
            <a:ext cx="9036050" cy="318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770063"/>
            <a:ext cx="9121775" cy="322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0413" y="3427413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0413" y="3427413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308" y="1833563"/>
            <a:ext cx="6779055" cy="372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7150" y="1755775"/>
            <a:ext cx="925988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8113" y="1779588"/>
            <a:ext cx="9421813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85738" y="1736725"/>
            <a:ext cx="9517063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7625" y="1760538"/>
            <a:ext cx="9240838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9550" y="1746250"/>
            <a:ext cx="9564688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Epsilon = 0.001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1812925"/>
            <a:ext cx="8988425" cy="308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70050"/>
            <a:ext cx="4772025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00200"/>
            <a:ext cx="6840537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7575" y="1770063"/>
            <a:ext cx="7307263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4225" y="1693863"/>
            <a:ext cx="7573963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0213" y="1833563"/>
            <a:ext cx="5743575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0213" y="1833563"/>
            <a:ext cx="5743575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9" y="1689100"/>
            <a:ext cx="9002713" cy="3368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804988"/>
            <a:ext cx="9288463" cy="3198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7163" y="1747838"/>
            <a:ext cx="9459913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638" y="1809750"/>
            <a:ext cx="9440863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2875" y="1862138"/>
            <a:ext cx="9431338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6213" y="1781175"/>
            <a:ext cx="9498013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52625"/>
            <a:ext cx="8788400" cy="2732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2125" y="2252663"/>
            <a:ext cx="5619750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6575" y="2428875"/>
            <a:ext cx="8069263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350" y="2643188"/>
            <a:ext cx="6335713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9638" y="1804988"/>
            <a:ext cx="7324725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495425"/>
            <a:ext cx="9045575" cy="3660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490663"/>
            <a:ext cx="9007475" cy="3683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485900"/>
            <a:ext cx="8931275" cy="3721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476375"/>
            <a:ext cx="8978900" cy="3721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495425"/>
            <a:ext cx="9064625" cy="3713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04950"/>
            <a:ext cx="8650288" cy="3550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04950"/>
            <a:ext cx="8959850" cy="3674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90763" y="2014538"/>
            <a:ext cx="4562475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419225"/>
            <a:ext cx="8902700" cy="3860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550" y="1514475"/>
            <a:ext cx="720090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466850"/>
            <a:ext cx="9059863" cy="3709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8600" y="1495425"/>
            <a:ext cx="9602788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9550" y="1495425"/>
            <a:ext cx="9564688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09563" y="1728788"/>
            <a:ext cx="9764713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4313" y="1471613"/>
            <a:ext cx="9574213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8600" y="1500188"/>
            <a:ext cx="9602788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638" y="1500188"/>
            <a:ext cx="9440863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9550" y="1466850"/>
            <a:ext cx="9564688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9063" y="1495425"/>
            <a:ext cx="9383713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66688" y="1476375"/>
            <a:ext cx="9478963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5042</TotalTime>
  <Words>17</Words>
  <Application>Microsoft Office PowerPoint</Application>
  <PresentationFormat>On-screen Show (4:3)</PresentationFormat>
  <Paragraphs>16</Paragraphs>
  <Slides>115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18" baseType="lpstr">
      <vt:lpstr>Arial</vt:lpstr>
      <vt:lpstr>Calibri</vt:lpstr>
      <vt:lpstr>Office Theme</vt:lpstr>
      <vt:lpstr>Part of Speech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Qurat-ul-Ain</dc:creator>
  <cp:lastModifiedBy>cle-20</cp:lastModifiedBy>
  <cp:revision>13</cp:revision>
  <dcterms:created xsi:type="dcterms:W3CDTF">2023-10-23T07:39:28Z</dcterms:created>
  <dcterms:modified xsi:type="dcterms:W3CDTF">2024-02-21T04:38:53Z</dcterms:modified>
</cp:coreProperties>
</file>